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Algerian" panose="04020705040A02060702" pitchFamily="82" charset="0"/>
      <p:regular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Franklin Gothic" panose="020B0604020202020204" charset="0"/>
      <p:bold r:id="rId12"/>
    </p:embeddedFont>
    <p:embeddedFont>
      <p:font typeface="Libre Franklin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YtG4hAzGajtzv1v6vqwc0uXRt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-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9" name="Google Shape;2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1"/>
          <p:cNvSpPr txBox="1"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anklin Gothic"/>
              <a:buNone/>
              <a:defRPr sz="6000" b="1" i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body" idx="1"/>
          </p:nvPr>
        </p:nvSpPr>
        <p:spPr>
          <a:xfrm>
            <a:off x="6367055" y="4549553"/>
            <a:ext cx="5491570" cy="95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0" i="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31"/>
          <p:cNvGrpSpPr/>
          <p:nvPr/>
        </p:nvGrpSpPr>
        <p:grpSpPr>
          <a:xfrm>
            <a:off x="-859945" y="0"/>
            <a:ext cx="13944870" cy="7117071"/>
            <a:chOff x="-644959" y="0"/>
            <a:chExt cx="10458653" cy="7117071"/>
          </a:xfrm>
        </p:grpSpPr>
        <p:grpSp>
          <p:nvGrpSpPr>
            <p:cNvPr id="170" name="Google Shape;170;p3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71" name="Google Shape;171;p31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72" name="Google Shape;172;p3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3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3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5" name="Google Shape;175;p31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76" name="Google Shape;176;p3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3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3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9" name="Google Shape;179;p31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80" name="Google Shape;180;p3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3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3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3" name="Google Shape;183;p31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31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31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" name="Google Shape;186;p31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/>
              <a:ahLst/>
              <a:cxnLst/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1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/>
              <a:ahLst/>
              <a:cxnLst/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1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/>
              <a:ahLst/>
              <a:cxnLst/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1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/>
              <a:ahLst/>
              <a:cxnLst/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/>
              <a:ahLst/>
              <a:cxnLst/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1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5882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1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/>
              <a:ahLst/>
              <a:cxnLst/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1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1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1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1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1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1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3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31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/>
              <a:ahLst/>
              <a:cxnLst/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1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/>
              <a:ahLst/>
              <a:cxnLst/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p31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 w="15875" cap="flat" cmpd="sng">
            <a:solidFill>
              <a:srgbClr val="74A5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1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1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2" name="Google Shape;212;p3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1"/>
          <p:cNvSpPr txBox="1">
            <a:spLocks noGrp="1"/>
          </p:cNvSpPr>
          <p:nvPr>
            <p:ph type="body" idx="1"/>
          </p:nvPr>
        </p:nvSpPr>
        <p:spPr>
          <a:xfrm>
            <a:off x="1527859" y="856527"/>
            <a:ext cx="4120587" cy="5150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4424" algn="l">
              <a:spcBef>
                <a:spcPts val="480"/>
              </a:spcBef>
              <a:spcAft>
                <a:spcPts val="0"/>
              </a:spcAft>
              <a:buSzPts val="1824"/>
              <a:buChar char="🞇"/>
              <a:defRPr sz="2400"/>
            </a:lvl1pPr>
            <a:lvl2pPr marL="914400" lvl="1" indent="-334772" algn="l">
              <a:spcBef>
                <a:spcPts val="440"/>
              </a:spcBef>
              <a:spcAft>
                <a:spcPts val="0"/>
              </a:spcAft>
              <a:buSzPts val="1672"/>
              <a:buChar char="🞇"/>
              <a:defRPr sz="2200"/>
            </a:lvl2pPr>
            <a:lvl3pPr marL="1371600" lvl="2" indent="-325119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 sz="1800"/>
            </a:lvl4pPr>
            <a:lvl5pPr marL="2286000" lvl="4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5pPr>
            <a:lvl6pPr marL="2743200" lvl="5" indent="-325120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6pPr>
            <a:lvl7pPr marL="3200400" lvl="6" indent="-325120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7pPr>
            <a:lvl8pPr marL="3657600" lvl="7" indent="-325120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8pPr>
            <a:lvl9pPr marL="4114800" lvl="8" indent="-325120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9pPr>
          </a:lstStyle>
          <a:p>
            <a:endParaRPr/>
          </a:p>
        </p:txBody>
      </p:sp>
      <p:sp>
        <p:nvSpPr>
          <p:cNvPr id="214" name="Google Shape;214;p31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1"/>
          <p:cNvSpPr txBox="1">
            <a:spLocks noGrp="1"/>
          </p:cNvSpPr>
          <p:nvPr>
            <p:ph type="ftr" idx="11"/>
          </p:nvPr>
        </p:nvSpPr>
        <p:spPr>
          <a:xfrm>
            <a:off x="6188597" y="5724836"/>
            <a:ext cx="465821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2"/>
          </p:nvPr>
        </p:nvSpPr>
        <p:spPr>
          <a:xfrm>
            <a:off x="6315456" y="4136994"/>
            <a:ext cx="4398379" cy="1517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>
                <a:solidFill>
                  <a:srgbClr val="424242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912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6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32"/>
          <p:cNvGrpSpPr/>
          <p:nvPr/>
        </p:nvGrpSpPr>
        <p:grpSpPr>
          <a:xfrm>
            <a:off x="-859945" y="0"/>
            <a:ext cx="13944870" cy="7117071"/>
            <a:chOff x="-644959" y="0"/>
            <a:chExt cx="10458653" cy="7117071"/>
          </a:xfrm>
        </p:grpSpPr>
        <p:grpSp>
          <p:nvGrpSpPr>
            <p:cNvPr id="220" name="Google Shape;220;p3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21" name="Google Shape;221;p32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222" name="Google Shape;222;p3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223;p3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224;p3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" name="Google Shape;225;p32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226" name="Google Shape;226;p3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" name="Google Shape;227;p3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" name="Google Shape;228;p3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" name="Google Shape;229;p32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230" name="Google Shape;230;p3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231;p3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232;p3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3" name="Google Shape;233;p32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32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32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" name="Google Shape;236;p32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/>
              <a:ahLst/>
              <a:cxnLst/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/>
              <a:ahLst/>
              <a:cxnLst/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/>
              <a:ahLst/>
              <a:cxnLst/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2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/>
              <a:ahLst/>
              <a:cxnLst/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2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/>
              <a:ahLst/>
              <a:cxnLst/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2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2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5882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/>
              <a:ahLst/>
              <a:cxnLst/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2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2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2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2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2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2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2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/>
              <a:ahLst/>
              <a:cxnLst/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2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/>
              <a:ahLst/>
              <a:cxnLst/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" name="Google Shape;258;p32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 w="15875" cap="flat" cmpd="sng">
            <a:solidFill>
              <a:srgbClr val="74A5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2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2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1E1E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2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2"/>
          <p:cNvSpPr txBox="1"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2"/>
          <p:cNvSpPr>
            <a:spLocks noGrp="1"/>
          </p:cNvSpPr>
          <p:nvPr>
            <p:ph type="pic" idx="2"/>
          </p:nvPr>
        </p:nvSpPr>
        <p:spPr>
          <a:xfrm>
            <a:off x="1340278" y="693795"/>
            <a:ext cx="4479497" cy="5468112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32"/>
          <p:cNvSpPr txBox="1">
            <a:spLocks noGrp="1"/>
          </p:cNvSpPr>
          <p:nvPr>
            <p:ph type="body" idx="1"/>
          </p:nvPr>
        </p:nvSpPr>
        <p:spPr>
          <a:xfrm>
            <a:off x="6312841" y="4133089"/>
            <a:ext cx="4400764" cy="1519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>
                <a:solidFill>
                  <a:srgbClr val="424242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912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6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684"/>
              <a:buNone/>
              <a:defRPr sz="900"/>
            </a:lvl9pPr>
          </a:lstStyle>
          <a:p>
            <a:endParaRPr/>
          </a:p>
        </p:txBody>
      </p:sp>
      <p:sp>
        <p:nvSpPr>
          <p:cNvPr id="265" name="Google Shape;265;p32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2"/>
          <p:cNvSpPr txBox="1">
            <a:spLocks noGrp="1"/>
          </p:cNvSpPr>
          <p:nvPr>
            <p:ph type="ftr" idx="11"/>
          </p:nvPr>
        </p:nvSpPr>
        <p:spPr>
          <a:xfrm>
            <a:off x="6188597" y="5724836"/>
            <a:ext cx="465821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2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3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33"/>
          <p:cNvSpPr txBox="1">
            <a:spLocks noGrp="1"/>
          </p:cNvSpPr>
          <p:nvPr>
            <p:ph type="body" idx="1"/>
          </p:nvPr>
        </p:nvSpPr>
        <p:spPr>
          <a:xfrm rot="5400000">
            <a:off x="4155046" y="-440071"/>
            <a:ext cx="3508977" cy="9036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1pPr>
            <a:lvl2pPr marL="914400" lvl="1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4pPr>
            <a:lvl5pPr marL="2286000" lvl="4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5pPr>
            <a:lvl6pPr marL="2743200" lvl="5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6pPr>
            <a:lvl7pPr marL="3200400" lvl="6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7pPr>
            <a:lvl8pPr marL="3657600" lvl="7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8pPr>
            <a:lvl9pPr marL="4114800" lvl="8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9pPr>
          </a:lstStyle>
          <a:p>
            <a:endParaRPr/>
          </a:p>
        </p:txBody>
      </p:sp>
      <p:sp>
        <p:nvSpPr>
          <p:cNvPr id="271" name="Google Shape;271;p33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3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3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>
            <a:spLocks noGrp="1"/>
          </p:cNvSpPr>
          <p:nvPr>
            <p:ph type="title"/>
          </p:nvPr>
        </p:nvSpPr>
        <p:spPr>
          <a:xfrm rot="5400000">
            <a:off x="7438665" y="2430684"/>
            <a:ext cx="4780344" cy="1979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4"/>
          <p:cNvSpPr txBox="1">
            <a:spLocks noGrp="1"/>
          </p:cNvSpPr>
          <p:nvPr>
            <p:ph type="body" idx="1"/>
          </p:nvPr>
        </p:nvSpPr>
        <p:spPr>
          <a:xfrm rot="5400000">
            <a:off x="2630025" y="-195483"/>
            <a:ext cx="4780344" cy="7231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1pPr>
            <a:lvl2pPr marL="914400" lvl="1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4pPr>
            <a:lvl5pPr marL="2286000" lvl="4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5pPr>
            <a:lvl6pPr marL="2743200" lvl="5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6pPr>
            <a:lvl7pPr marL="3200400" lvl="6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7pPr>
            <a:lvl8pPr marL="3657600" lvl="7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8pPr>
            <a:lvl9pPr marL="4114800" lvl="8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9pPr>
          </a:lstStyle>
          <a:p>
            <a:endParaRPr/>
          </a:p>
        </p:txBody>
      </p:sp>
      <p:sp>
        <p:nvSpPr>
          <p:cNvPr id="277" name="Google Shape;277;p34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4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34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tion">
  <p:cSld name="Introduc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>
            <a:spLocks noGrp="1"/>
          </p:cNvSpPr>
          <p:nvPr>
            <p:ph type="pic" idx="2"/>
          </p:nvPr>
        </p:nvSpPr>
        <p:spPr>
          <a:xfrm>
            <a:off x="6096000" y="-22543"/>
            <a:ext cx="6096000" cy="6903086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anklin Gothic"/>
              <a:buNone/>
              <a:defRPr sz="4400" b="1" i="0"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body" idx="1"/>
          </p:nvPr>
        </p:nvSpPr>
        <p:spPr>
          <a:xfrm>
            <a:off x="952499" y="2289363"/>
            <a:ext cx="4572001" cy="279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dt" idx="10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ftr" idx="11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97155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440">
          <p15:clr>
            <a:srgbClr val="FBAE40"/>
          </p15:clr>
        </p15:guide>
        <p15:guide id="4" orient="horz" pos="1224">
          <p15:clr>
            <a:srgbClr val="FBAE40"/>
          </p15:clr>
        </p15:guide>
        <p15:guide id="5" orient="horz" pos="55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mmary ">
  <p:cSld name="Summary 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anklin Gothic"/>
              <a:buNone/>
              <a:defRPr sz="4400" b="1" i="0"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1"/>
          </p:nvPr>
        </p:nvSpPr>
        <p:spPr>
          <a:xfrm>
            <a:off x="952500" y="2656904"/>
            <a:ext cx="4838700" cy="57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2"/>
          </p:nvPr>
        </p:nvSpPr>
        <p:spPr>
          <a:xfrm>
            <a:off x="952500" y="2286000"/>
            <a:ext cx="48387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0">
                <a:solidFill>
                  <a:schemeClr val="lt2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body" idx="3"/>
          </p:nvPr>
        </p:nvSpPr>
        <p:spPr>
          <a:xfrm>
            <a:off x="953655" y="3841846"/>
            <a:ext cx="4838700" cy="63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body" idx="4"/>
          </p:nvPr>
        </p:nvSpPr>
        <p:spPr>
          <a:xfrm>
            <a:off x="953655" y="3470942"/>
            <a:ext cx="48387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0">
                <a:solidFill>
                  <a:schemeClr val="lt2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body" idx="5"/>
          </p:nvPr>
        </p:nvSpPr>
        <p:spPr>
          <a:xfrm>
            <a:off x="952500" y="5017901"/>
            <a:ext cx="4838700" cy="9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body" idx="6"/>
          </p:nvPr>
        </p:nvSpPr>
        <p:spPr>
          <a:xfrm>
            <a:off x="952500" y="4646997"/>
            <a:ext cx="48387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0">
                <a:solidFill>
                  <a:schemeClr val="lt2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7"/>
          </p:nvPr>
        </p:nvSpPr>
        <p:spPr>
          <a:xfrm>
            <a:off x="6399647" y="2656904"/>
            <a:ext cx="4838700" cy="57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8"/>
          </p:nvPr>
        </p:nvSpPr>
        <p:spPr>
          <a:xfrm>
            <a:off x="6399647" y="2286000"/>
            <a:ext cx="48387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0">
                <a:solidFill>
                  <a:schemeClr val="lt2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body" idx="9"/>
          </p:nvPr>
        </p:nvSpPr>
        <p:spPr>
          <a:xfrm>
            <a:off x="6399647" y="3841846"/>
            <a:ext cx="4838700" cy="9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body" idx="13"/>
          </p:nvPr>
        </p:nvSpPr>
        <p:spPr>
          <a:xfrm>
            <a:off x="6399647" y="3470942"/>
            <a:ext cx="48387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0">
                <a:solidFill>
                  <a:schemeClr val="lt2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dt" idx="10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ftr" idx="11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sldNum" idx="12"/>
          </p:nvPr>
        </p:nvSpPr>
        <p:spPr>
          <a:xfrm>
            <a:off x="97155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24"/>
          <p:cNvGrpSpPr/>
          <p:nvPr/>
        </p:nvGrpSpPr>
        <p:grpSpPr>
          <a:xfrm>
            <a:off x="-859945" y="0"/>
            <a:ext cx="13944870" cy="7117071"/>
            <a:chOff x="-644959" y="0"/>
            <a:chExt cx="10458653" cy="7117071"/>
          </a:xfrm>
        </p:grpSpPr>
        <p:grpSp>
          <p:nvGrpSpPr>
            <p:cNvPr id="84" name="Google Shape;84;p2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85" name="Google Shape;85;p2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6" name="Google Shape;86;p2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" name="Google Shape;87;p2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" name="Google Shape;88;p24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" name="Google Shape;89;p24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90" name="Google Shape;90;p2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2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24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" name="Google Shape;93;p24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94" name="Google Shape;94;p2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95;p2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96;p24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7" name="Google Shape;97;p2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4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0" name="Google Shape;100;p2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/>
              <a:ahLst/>
              <a:cxnLst/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/>
              <a:ahLst/>
              <a:cxnLst/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4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/>
              <a:ahLst/>
              <a:cxnLst/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4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/>
              <a:ahLst/>
              <a:cxnLst/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4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/>
              <a:ahLst/>
              <a:cxnLst/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4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4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4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5882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/>
              <a:ahLst/>
              <a:cxnLst/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4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4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4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4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4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4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/>
              <a:ahLst/>
              <a:cxnLst/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4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/>
              <a:ahLst/>
              <a:cxnLst/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" name="Google Shape;122;p24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 w="15875" cap="flat" cmpd="sng">
            <a:solidFill>
              <a:srgbClr val="74A5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4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4"/>
          <p:cNvSpPr txBox="1"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368"/>
              <a:buNone/>
              <a:defRPr sz="1800">
                <a:solidFill>
                  <a:srgbClr val="424242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SzPts val="1672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15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368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SzPts val="1216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SzPts val="106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SzPts val="106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SzPts val="106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SzPts val="106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dt" idx="10"/>
          </p:nvPr>
        </p:nvSpPr>
        <p:spPr>
          <a:xfrm>
            <a:off x="6318325" y="1516829"/>
            <a:ext cx="2844800" cy="75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4"/>
          <p:cNvSpPr txBox="1">
            <a:spLocks noGrp="1"/>
          </p:cNvSpPr>
          <p:nvPr>
            <p:ph type="ftr" idx="11"/>
          </p:nvPr>
        </p:nvSpPr>
        <p:spPr>
          <a:xfrm>
            <a:off x="7071360" y="5719967"/>
            <a:ext cx="37754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sldNum" idx="12"/>
          </p:nvPr>
        </p:nvSpPr>
        <p:spPr>
          <a:xfrm>
            <a:off x="6198795" y="5719967"/>
            <a:ext cx="8582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1pPr>
            <a:lvl2pPr marL="914400" lvl="1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4pPr>
            <a:lvl5pPr marL="2286000" lvl="4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5pPr>
            <a:lvl6pPr marL="2743200" lvl="5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6pPr>
            <a:lvl7pPr marL="3200400" lvl="6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7pPr>
            <a:lvl8pPr marL="3657600" lvl="7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8pPr>
            <a:lvl9pPr marL="4114800" lvl="8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52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368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064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064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064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064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064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064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body" idx="1"/>
          </p:nvPr>
        </p:nvSpPr>
        <p:spPr>
          <a:xfrm>
            <a:off x="1389888" y="2313432"/>
            <a:ext cx="4559808" cy="349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1pPr>
            <a:lvl2pPr marL="914400" lvl="1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4pPr>
            <a:lvl5pPr marL="2286000" lvl="4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5pPr>
            <a:lvl6pPr marL="2743200" lvl="5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6pPr>
            <a:lvl7pPr marL="3200400" lvl="6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7pPr>
            <a:lvl8pPr marL="3657600" lvl="7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8pPr>
            <a:lvl9pPr marL="4114800" lvl="8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9pPr>
          </a:lstStyle>
          <a:p>
            <a:endParaRPr/>
          </a:p>
        </p:txBody>
      </p:sp>
      <p:sp>
        <p:nvSpPr>
          <p:cNvPr id="149" name="Google Shape;149;p27"/>
          <p:cNvSpPr txBox="1">
            <a:spLocks noGrp="1"/>
          </p:cNvSpPr>
          <p:nvPr>
            <p:ph type="body" idx="2"/>
          </p:nvPr>
        </p:nvSpPr>
        <p:spPr>
          <a:xfrm>
            <a:off x="6193536" y="2313431"/>
            <a:ext cx="4559808" cy="349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1pPr>
            <a:lvl2pPr marL="914400" lvl="1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4pPr>
            <a:lvl5pPr marL="2286000" lvl="4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5pPr>
            <a:lvl6pPr marL="2743200" lvl="5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6pPr>
            <a:lvl7pPr marL="3200400" lvl="6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7pPr>
            <a:lvl8pPr marL="3657600" lvl="7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8pPr>
            <a:lvl9pPr marL="4114800" lvl="8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824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52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68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2"/>
          </p:nvPr>
        </p:nvSpPr>
        <p:spPr>
          <a:xfrm>
            <a:off x="1388961" y="2974695"/>
            <a:ext cx="4559808" cy="283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4424" algn="l">
              <a:spcBef>
                <a:spcPts val="480"/>
              </a:spcBef>
              <a:spcAft>
                <a:spcPts val="0"/>
              </a:spcAft>
              <a:buSzPts val="1824"/>
              <a:buChar char="🞇"/>
              <a:defRPr sz="2400"/>
            </a:lvl1pPr>
            <a:lvl2pPr marL="914400" lvl="1" indent="-325119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 sz="1800"/>
            </a:lvl3pPr>
            <a:lvl4pPr marL="1828800" lvl="3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4pPr>
            <a:lvl5pPr marL="2286000" lvl="4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5pPr>
            <a:lvl6pPr marL="2743200" lvl="5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6pPr>
            <a:lvl7pPr marL="3200400" lvl="6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7pPr>
            <a:lvl8pPr marL="3657600" lvl="7" indent="-305815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8pPr>
            <a:lvl9pPr marL="4114800" lvl="8" indent="-305815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3"/>
          </p:nvPr>
        </p:nvSpPr>
        <p:spPr>
          <a:xfrm>
            <a:off x="6682450" y="2316010"/>
            <a:ext cx="4074289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824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52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68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16"/>
              <a:buNone/>
              <a:defRPr sz="1600" b="1"/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body" idx="4"/>
          </p:nvPr>
        </p:nvSpPr>
        <p:spPr>
          <a:xfrm>
            <a:off x="6193536" y="2974695"/>
            <a:ext cx="4559808" cy="283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4424" algn="l">
              <a:spcBef>
                <a:spcPts val="480"/>
              </a:spcBef>
              <a:spcAft>
                <a:spcPts val="0"/>
              </a:spcAft>
              <a:buSzPts val="1824"/>
              <a:buChar char="🞇"/>
              <a:defRPr sz="2400"/>
            </a:lvl1pPr>
            <a:lvl2pPr marL="914400" lvl="1" indent="-325119" algn="l">
              <a:spcBef>
                <a:spcPts val="400"/>
              </a:spcBef>
              <a:spcAft>
                <a:spcPts val="0"/>
              </a:spcAft>
              <a:buSzPts val="1520"/>
              <a:buChar char="🞇"/>
              <a:defRPr sz="2000"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 sz="1800"/>
            </a:lvl3pPr>
            <a:lvl4pPr marL="1828800" lvl="3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4pPr>
            <a:lvl5pPr marL="2286000" lvl="4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5pPr>
            <a:lvl6pPr marL="2743200" lvl="5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6pPr>
            <a:lvl7pPr marL="3200400" lvl="6" indent="-305816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7pPr>
            <a:lvl8pPr marL="3657600" lvl="7" indent="-305815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8pPr>
            <a:lvl9pPr marL="4114800" lvl="8" indent="-305815" algn="l">
              <a:spcBef>
                <a:spcPts val="320"/>
              </a:spcBef>
              <a:spcAft>
                <a:spcPts val="0"/>
              </a:spcAft>
              <a:buSzPts val="1216"/>
              <a:buChar char="🞇"/>
              <a:defRPr sz="1600"/>
            </a:lvl9pPr>
          </a:lstStyle>
          <a:p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8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1F15E"/>
            </a:gs>
            <a:gs pos="62000">
              <a:srgbClr val="90BA3F"/>
            </a:gs>
            <a:gs pos="100000">
              <a:srgbClr val="7FA03E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0"/>
          <p:cNvGrpSpPr/>
          <p:nvPr/>
        </p:nvGrpSpPr>
        <p:grpSpPr>
          <a:xfrm>
            <a:off x="-756473" y="0"/>
            <a:ext cx="13944870" cy="7117071"/>
            <a:chOff x="-644959" y="0"/>
            <a:chExt cx="10458653" cy="7117071"/>
          </a:xfrm>
        </p:grpSpPr>
        <p:grpSp>
          <p:nvGrpSpPr>
            <p:cNvPr id="11" name="Google Shape;11;p20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2" name="Google Shape;12;p20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3" name="Google Shape;13;p2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" name="Google Shape;14;p2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15;p2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" name="Google Shape;16;p20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7" name="Google Shape;17;p2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18;p2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19;p2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" name="Google Shape;20;p20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21" name="Google Shape;21;p2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22;p2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23;p2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" name="Google Shape;24;p20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0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0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27;p20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/>
              <a:ahLst/>
              <a:cxnLst/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0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/>
              <a:ahLst/>
              <a:cxnLst/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0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/>
              <a:ahLst/>
              <a:cxnLst/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/>
              <a:ahLst/>
              <a:cxnLst/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/>
              <a:ahLst/>
              <a:cxnLst/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0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0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5882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0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/>
              <a:ahLst/>
              <a:cxnLst/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0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0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0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0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0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0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0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0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/>
              <a:ahLst/>
              <a:cxnLst/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/>
              <a:ahLst/>
              <a:cxnLst/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20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0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 w="15875" cap="flat" cmpd="sng">
            <a:solidFill>
              <a:srgbClr val="74A5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0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4424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🞇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4772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🞇"/>
              <a:defRPr sz="2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25119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🞇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5467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🞇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5816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🞇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dt" idx="10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ftr" idx="11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sldNum" idx="12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"/>
          <p:cNvSpPr txBox="1"/>
          <p:nvPr/>
        </p:nvSpPr>
        <p:spPr>
          <a:xfrm>
            <a:off x="3350364" y="982217"/>
            <a:ext cx="8272675" cy="2508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rgbClr val="C00000"/>
                </a:solidFill>
                <a:latin typeface="Algerian"/>
                <a:ea typeface="Algerian"/>
                <a:cs typeface="Algerian"/>
                <a:sym typeface="Algerian"/>
              </a:rPr>
              <a:t>“Pitch</a:t>
            </a:r>
            <a:r>
              <a:rPr lang="en-US" sz="4000" b="1" i="0" u="none" strike="noStrike" cap="none" dirty="0">
                <a:solidFill>
                  <a:srgbClr val="C00000"/>
                </a:solidFill>
                <a:latin typeface="Algerian"/>
                <a:ea typeface="Algerian"/>
                <a:cs typeface="Algerian"/>
                <a:sym typeface="Algerian"/>
              </a:rPr>
              <a:t>  Your  Idea”  SUMMIT</a:t>
            </a:r>
            <a:br>
              <a:rPr lang="en-US" sz="4000" b="1" i="0" u="none" strike="noStrike" cap="none" dirty="0">
                <a:solidFill>
                  <a:srgbClr val="C00000"/>
                </a:solidFill>
                <a:latin typeface="Algerian"/>
                <a:ea typeface="Algerian"/>
                <a:cs typeface="Algerian"/>
                <a:sym typeface="Algerian"/>
              </a:rPr>
            </a:br>
            <a:r>
              <a:rPr lang="en-US" sz="4000" b="1" i="0" u="none" strike="noStrike" cap="none" dirty="0">
                <a:solidFill>
                  <a:srgbClr val="C00000"/>
                </a:solidFill>
                <a:latin typeface="Algerian"/>
                <a:ea typeface="Algerian"/>
                <a:cs typeface="Algerian"/>
                <a:sym typeface="Algerian"/>
              </a:rPr>
              <a:t>					</a:t>
            </a:r>
            <a:r>
              <a:rPr lang="en-US" sz="230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 19-20 September </a:t>
            </a:r>
            <a:r>
              <a:rPr lang="en-US" sz="2500" b="1" dirty="0" err="1">
                <a:solidFill>
                  <a:schemeClr val="dk1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Organised</a:t>
            </a:r>
            <a:r>
              <a:rPr lang="en-US" sz="2500" b="1" dirty="0">
                <a:solidFill>
                  <a:schemeClr val="dk1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</a:p>
          <a:p>
            <a:pPr marL="0" marR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dk1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Department of Computer Science &amp; Engineering </a:t>
            </a:r>
            <a:br>
              <a:rPr lang="en-US" sz="23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230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"/>
          <p:cNvSpPr txBox="1">
            <a:spLocks noGrp="1"/>
          </p:cNvSpPr>
          <p:nvPr>
            <p:ph type="body" idx="1"/>
          </p:nvPr>
        </p:nvSpPr>
        <p:spPr>
          <a:xfrm>
            <a:off x="5770216" y="3907450"/>
            <a:ext cx="6045600" cy="49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n-US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Title: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br>
              <a:rPr lang="en-US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n-US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Team Name: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br>
              <a:rPr lang="en-US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n-US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Team Leader Name: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endParaRPr dirty="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n-US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Domain Name: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287" name="Google Shape;2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9400" y="1239520"/>
            <a:ext cx="1482273" cy="17254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3A07137-209A-F013-6AC0-FC8A34550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FD4218-6F85-B9D9-A6CA-3C1D82AC2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040" y="4084320"/>
            <a:ext cx="2123440" cy="2123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"/>
          <p:cNvSpPr txBox="1">
            <a:spLocks noGrp="1"/>
          </p:cNvSpPr>
          <p:nvPr>
            <p:ph type="title"/>
          </p:nvPr>
        </p:nvSpPr>
        <p:spPr>
          <a:xfrm>
            <a:off x="964023" y="879063"/>
            <a:ext cx="5534431" cy="61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anklin Gothic"/>
              <a:buNone/>
            </a:pPr>
            <a:r>
              <a:rPr lang="en-US"/>
              <a:t>Idea/Approach Details</a:t>
            </a:r>
            <a:endParaRPr/>
          </a:p>
        </p:txBody>
      </p:sp>
      <p:sp>
        <p:nvSpPr>
          <p:cNvPr id="294" name="Google Shape;294;p2"/>
          <p:cNvSpPr txBox="1">
            <a:spLocks noGrp="1"/>
          </p:cNvSpPr>
          <p:nvPr>
            <p:ph type="body" idx="1"/>
          </p:nvPr>
        </p:nvSpPr>
        <p:spPr>
          <a:xfrm>
            <a:off x="971550" y="2289363"/>
            <a:ext cx="6024054" cy="287744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n-US" sz="1800">
                <a:solidFill>
                  <a:srgbClr val="C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Describe your idea/Solution/Prototype here:</a:t>
            </a:r>
            <a:endParaRPr>
              <a:solidFill>
                <a:srgbClr val="C00000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/>
              <a:t> </a:t>
            </a:r>
            <a:endParaRPr/>
          </a:p>
          <a:p>
            <a:pPr marL="28575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/>
          </a:p>
        </p:txBody>
      </p:sp>
      <p:sp>
        <p:nvSpPr>
          <p:cNvPr id="295" name="Google Shape;295;p2"/>
          <p:cNvSpPr txBox="1">
            <a:spLocks noGrp="1"/>
          </p:cNvSpPr>
          <p:nvPr>
            <p:ph type="sldNum" idx="12"/>
          </p:nvPr>
        </p:nvSpPr>
        <p:spPr>
          <a:xfrm>
            <a:off x="97155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96" name="Google Shape;296;p2"/>
          <p:cNvSpPr txBox="1"/>
          <p:nvPr/>
        </p:nvSpPr>
        <p:spPr>
          <a:xfrm>
            <a:off x="7378575" y="3820783"/>
            <a:ext cx="4572001" cy="275908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C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Describe your Technology stack here</a:t>
            </a:r>
            <a:r>
              <a:rPr lang="en-US" sz="1600" b="0" i="0" u="none" strike="noStrike" cap="none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"/>
          <p:cNvSpPr txBox="1">
            <a:spLocks noGrp="1"/>
          </p:cNvSpPr>
          <p:nvPr>
            <p:ph type="title"/>
          </p:nvPr>
        </p:nvSpPr>
        <p:spPr>
          <a:xfrm>
            <a:off x="952499" y="1096346"/>
            <a:ext cx="5780809" cy="61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anklin Gothic"/>
              <a:buNone/>
            </a:pPr>
            <a:r>
              <a:rPr lang="en-US"/>
              <a:t>Idea/Approach Details</a:t>
            </a:r>
            <a:endParaRPr/>
          </a:p>
        </p:txBody>
      </p:sp>
      <p:sp>
        <p:nvSpPr>
          <p:cNvPr id="302" name="Google Shape;302;p3"/>
          <p:cNvSpPr txBox="1">
            <a:spLocks noGrp="1"/>
          </p:cNvSpPr>
          <p:nvPr>
            <p:ph type="body" idx="1"/>
          </p:nvPr>
        </p:nvSpPr>
        <p:spPr>
          <a:xfrm>
            <a:off x="952499" y="2656903"/>
            <a:ext cx="4838701" cy="392296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/>
              <a:t>  </a:t>
            </a:r>
            <a:endParaRPr/>
          </a:p>
        </p:txBody>
      </p:sp>
      <p:sp>
        <p:nvSpPr>
          <p:cNvPr id="303" name="Google Shape;303;p3"/>
          <p:cNvSpPr txBox="1">
            <a:spLocks noGrp="1"/>
          </p:cNvSpPr>
          <p:nvPr>
            <p:ph type="body" idx="2"/>
          </p:nvPr>
        </p:nvSpPr>
        <p:spPr>
          <a:xfrm>
            <a:off x="952500" y="2286000"/>
            <a:ext cx="48387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n-US" sz="1800" dirty="0">
                <a:solidFill>
                  <a:srgbClr val="C00000"/>
                </a:solidFill>
              </a:rPr>
              <a:t>Descr</a:t>
            </a:r>
            <a:r>
              <a:rPr lang="en-US" dirty="0">
                <a:solidFill>
                  <a:srgbClr val="C00000"/>
                </a:solidFill>
              </a:rPr>
              <a:t>i</a:t>
            </a:r>
            <a:r>
              <a:rPr lang="en-US" sz="1800" dirty="0">
                <a:solidFill>
                  <a:srgbClr val="C00000"/>
                </a:solidFill>
              </a:rPr>
              <a:t>be your Use Cases here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304" name="Google Shape;304;p3"/>
          <p:cNvSpPr txBox="1">
            <a:spLocks noGrp="1"/>
          </p:cNvSpPr>
          <p:nvPr>
            <p:ph type="sldNum" idx="12"/>
          </p:nvPr>
        </p:nvSpPr>
        <p:spPr>
          <a:xfrm>
            <a:off x="97155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305" name="Google Shape;305;p3"/>
          <p:cNvSpPr txBox="1"/>
          <p:nvPr/>
        </p:nvSpPr>
        <p:spPr>
          <a:xfrm>
            <a:off x="6096000" y="2286000"/>
            <a:ext cx="5143500" cy="31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C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Describe your Dependencies / Show stopper here</a:t>
            </a: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"/>
          <p:cNvSpPr txBox="1"/>
          <p:nvPr/>
        </p:nvSpPr>
        <p:spPr>
          <a:xfrm>
            <a:off x="6248399" y="2656903"/>
            <a:ext cx="4838701" cy="392296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"/>
          <p:cNvSpPr txBox="1">
            <a:spLocks noGrp="1"/>
          </p:cNvSpPr>
          <p:nvPr>
            <p:ph type="title"/>
          </p:nvPr>
        </p:nvSpPr>
        <p:spPr>
          <a:xfrm>
            <a:off x="964023" y="879063"/>
            <a:ext cx="6617507" cy="61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anklin Gothic"/>
              <a:buNone/>
            </a:pPr>
            <a:r>
              <a:rPr lang="en-US"/>
              <a:t>Team Member Details  </a:t>
            </a:r>
            <a:endParaRPr/>
          </a:p>
        </p:txBody>
      </p:sp>
      <p:sp>
        <p:nvSpPr>
          <p:cNvPr id="312" name="Google Shape;312;p4"/>
          <p:cNvSpPr txBox="1">
            <a:spLocks noGrp="1"/>
          </p:cNvSpPr>
          <p:nvPr>
            <p:ph type="body" idx="1"/>
          </p:nvPr>
        </p:nvSpPr>
        <p:spPr>
          <a:xfrm>
            <a:off x="952498" y="2396274"/>
            <a:ext cx="11145000" cy="47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7C3F"/>
              </a:buClr>
              <a:buSzPts val="1200"/>
              <a:buNone/>
            </a:pPr>
            <a:r>
              <a:rPr lang="en-US" b="1">
                <a:solidFill>
                  <a:srgbClr val="5D7C3F"/>
                </a:solidFill>
              </a:rPr>
              <a:t>Team Leader Name: Type Your Name Here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Branch 			Stream (ECE, CSE etc):			Year (I,II,III,IV): 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7C3F"/>
              </a:buClr>
              <a:buSzPts val="1200"/>
              <a:buNone/>
            </a:pPr>
            <a:r>
              <a:rPr lang="en-US" b="1">
                <a:solidFill>
                  <a:srgbClr val="5D7C3F"/>
                </a:solidFill>
              </a:rPr>
              <a:t>Team Member 1 Name: Type Your Name Here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Branch 			Stream (ECE, CSE etc):			Year (I,II,III,IV): 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7C3F"/>
              </a:buClr>
              <a:buSzPts val="1200"/>
              <a:buNone/>
            </a:pPr>
            <a:r>
              <a:rPr lang="en-US" b="1">
                <a:solidFill>
                  <a:srgbClr val="5D7C3F"/>
                </a:solidFill>
              </a:rPr>
              <a:t>Team Member 2 Name: Type Your Name Here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Branch 			Stream (ECE, CSE etc):			Year (I,II,III,IV): 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7C3F"/>
              </a:buClr>
              <a:buSzPts val="1200"/>
              <a:buNone/>
            </a:pPr>
            <a:r>
              <a:rPr lang="en-US" b="1">
                <a:solidFill>
                  <a:srgbClr val="5D7C3F"/>
                </a:solidFill>
              </a:rPr>
              <a:t>Team Member 3 Name: Type Your Name Here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Branch 			Stream (ECE, CSE etc):			Year (I,II,III,IV): 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7C3F"/>
              </a:buClr>
              <a:buSzPts val="1200"/>
              <a:buNone/>
            </a:pPr>
            <a:r>
              <a:rPr lang="en-US" b="1">
                <a:solidFill>
                  <a:srgbClr val="5D7C3F"/>
                </a:solidFill>
              </a:rPr>
              <a:t>Team Member 4 Name: Type Your Name Here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Branch 			Stream (ECE, CSE etc):			Year (I,II,III,IV): 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7C3F"/>
              </a:buClr>
              <a:buSzPts val="12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04160"/>
              </a:buClr>
              <a:buSzPts val="1200"/>
              <a:buNone/>
            </a:pPr>
            <a:r>
              <a:rPr lang="en-US"/>
              <a:t>    </a:t>
            </a:r>
            <a:endParaRPr sz="2000"/>
          </a:p>
        </p:txBody>
      </p:sp>
      <p:sp>
        <p:nvSpPr>
          <p:cNvPr id="313" name="Google Shape;313;p4"/>
          <p:cNvSpPr txBox="1"/>
          <p:nvPr/>
        </p:nvSpPr>
        <p:spPr>
          <a:xfrm>
            <a:off x="964025" y="1726050"/>
            <a:ext cx="70536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*Maximum Team Member should be 5  and Minimum should be 2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ustin">
  <a:themeElements>
    <a:clrScheme name="Austin">
      <a:dk1>
        <a:srgbClr val="000000"/>
      </a:dk1>
      <a:lt1>
        <a:srgbClr val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Widescreen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Century Gothic</vt:lpstr>
      <vt:lpstr>Arial</vt:lpstr>
      <vt:lpstr>Algerian</vt:lpstr>
      <vt:lpstr>Calibri</vt:lpstr>
      <vt:lpstr>Libre Franklin</vt:lpstr>
      <vt:lpstr>Franklin Gothic</vt:lpstr>
      <vt:lpstr>Noto Sans Symbols</vt:lpstr>
      <vt:lpstr>Austin</vt:lpstr>
      <vt:lpstr>PowerPoint Presentation</vt:lpstr>
      <vt:lpstr>Idea/Approach Details</vt:lpstr>
      <vt:lpstr>Idea/Approach Details</vt:lpstr>
      <vt:lpstr>Team Member Details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Sarim Moin</dc:creator>
  <cp:lastModifiedBy>nisha tayal</cp:lastModifiedBy>
  <cp:revision>1</cp:revision>
  <dcterms:created xsi:type="dcterms:W3CDTF">2022-02-11T07:14:46Z</dcterms:created>
  <dcterms:modified xsi:type="dcterms:W3CDTF">2024-08-14T06:06:15Z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